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1"/>
    <p:restoredTop sz="94648"/>
  </p:normalViewPr>
  <p:slideViewPr>
    <p:cSldViewPr snapToGrid="0">
      <p:cViewPr varScale="1">
        <p:scale>
          <a:sx n="80" d="100"/>
          <a:sy n="80" d="100"/>
        </p:scale>
        <p:origin x="20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70F7-C935-CB03-6FB3-AB5F59F06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5E29F-69B4-814E-05BC-095E72D7F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F7AA9-C43B-199E-CC24-51ED9057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1C0CD-69FC-AFB0-BB37-DC484B31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7A53-F395-20BA-8501-6828BB89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B39A-4311-917E-EB8B-623D6FDF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239E0-B709-761C-8D31-1F1F56E3C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E177C-4269-DF5A-8D96-860CD0BF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93768-AC39-6EC0-8EFA-46C3CAE4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45788-3366-5E8E-CD5D-DEBBA7CA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9DD6B-6216-D78E-558A-405627F37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36B33-20F7-2304-4D2F-DFE46BDCC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6CE0-6003-6C85-9A6F-46175AA4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7D9D-B4F0-0273-B9D4-2E62E7F2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A0A23-10C5-220A-3787-D034B30F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16FC-125A-1583-2EDD-2FF7CCB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3423-0636-2913-2F3A-5C8B1F37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A7F3-0ABA-9FCE-2207-FE8BEEF5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0614C-7F91-26E3-053A-06C6BB76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B57CF-D306-C065-CEE9-B6F255E2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A29-DF7F-65AA-1082-CF7B27BD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19EEF-5350-A0DF-E23A-E4E140AAE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931A9-7ED7-CC16-0723-515D8116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311F-52BC-5843-F916-A89B2B97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BA2D-A532-C725-986F-F24E0517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5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5C8A-8791-B7F5-3769-D33E4B62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3C9A-E623-4FE7-AEB1-421ED1B9B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C37D7-A18A-C39A-8DC6-F1186F404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FE3DD-4A2B-AD36-CAAF-782FDE83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AEC9D-230B-FF13-65B9-DAE760EB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1A902-EB17-A923-2C27-8917D9BB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0972-223E-E293-AE89-5D3A60E7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EB269-CB7C-D2A7-809D-F4A6702F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B9D85-90A3-7A1A-ECAB-3B61F330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80203-FB3B-AF07-4F2C-7A5D3C643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AA143-81EF-A018-A1F2-7CE030CC5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83B5C-DEEB-6753-DB3F-FD2AAF22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C6749-1DD7-C284-15A7-939BA4E1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F6135-1DA3-B65C-25F0-0424D478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8B31-CA32-D786-461B-89003DCE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C278B-3106-4051-9961-E22D2572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4EBBA-3DD9-DA34-C51C-5AF4FD38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C1B16-C5DB-50E3-51CB-773781EA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AF684-DB6A-C760-4082-5E504723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7242D-81B0-B4BF-1E27-4AE25E98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1B14-C7D0-DB58-4B41-15818355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3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C321-6A2C-4343-6223-884BC926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9186-1EAD-4AAB-A90A-8F1ABF400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5CFCA-C5B0-2FDB-CF91-2BBF1F7B8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17C49-6F0F-EBF7-FF5A-4FC7F385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CA3E5-2710-E6A4-1F21-9F7AA8C3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00C03-6634-C452-BE32-38C87AB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77EE-7145-4AD5-C4F8-97A5E41B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6C945-8027-F6EB-60E4-39D980021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C19C-8BF7-C7A0-72D0-ED0C3F0D3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7C8C7-90CB-8C74-E031-EC4F47429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F0A1-6E75-0D33-2819-522936E1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E98AA-E9DA-2F2E-CF6C-2501A76C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4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B153D-F4C8-76CD-B8D6-2AE0280F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786FA-CE3F-EB61-342B-FE4D85B19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1AED-DEB4-1C21-C537-7B45DFD0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8E9A0-D7BF-9343-A6BC-A8F022A0A301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A0900-1F7B-E18D-5F1E-A81C64AEB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AAD1E-7813-BBEF-84B7-C4956717A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6B9CFF-41CF-5E1A-CDA0-F881AF138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75"/>
          <a:stretch/>
        </p:blipFill>
        <p:spPr>
          <a:xfrm>
            <a:off x="0" y="-11575"/>
            <a:ext cx="11989925" cy="694944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AF1D787-FE1E-5A36-BEBE-59504777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51" t="14686" b="48095"/>
          <a:stretch/>
        </p:blipFill>
        <p:spPr>
          <a:xfrm>
            <a:off x="922200" y="676035"/>
            <a:ext cx="1093832" cy="160934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EA18A03-D52B-E1C8-3B32-822F3C346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51" t="50539" b="13568"/>
          <a:stretch/>
        </p:blipFill>
        <p:spPr>
          <a:xfrm>
            <a:off x="6471357" y="711862"/>
            <a:ext cx="1134246" cy="1609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4ED33-CD21-4DDE-70D5-CD6D75A34426}"/>
              </a:ext>
            </a:extLst>
          </p:cNvPr>
          <p:cNvSpPr txBox="1"/>
          <p:nvPr/>
        </p:nvSpPr>
        <p:spPr>
          <a:xfrm>
            <a:off x="1339657" y="70092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4BE8A-E381-BD3B-68CB-D7C435D307FF}"/>
              </a:ext>
            </a:extLst>
          </p:cNvPr>
          <p:cNvSpPr txBox="1"/>
          <p:nvPr/>
        </p:nvSpPr>
        <p:spPr>
          <a:xfrm>
            <a:off x="6894894" y="76834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809B5-3DDE-19F0-8F92-8180B4DF32C4}"/>
              </a:ext>
            </a:extLst>
          </p:cNvPr>
          <p:cNvSpPr txBox="1"/>
          <p:nvPr/>
        </p:nvSpPr>
        <p:spPr>
          <a:xfrm>
            <a:off x="6883220" y="700926"/>
            <a:ext cx="2180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Greater Burden 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Lesser Burden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8D847-3104-B0F0-D16C-E743220EAF27}"/>
              </a:ext>
            </a:extLst>
          </p:cNvPr>
          <p:cNvSpPr txBox="1"/>
          <p:nvPr/>
        </p:nvSpPr>
        <p:spPr>
          <a:xfrm>
            <a:off x="1265419" y="730983"/>
            <a:ext cx="2785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Greater Disadvantage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Lesser Disadvantage</a:t>
            </a:r>
          </a:p>
        </p:txBody>
      </p:sp>
    </p:spTree>
    <p:extLst>
      <p:ext uri="{BB962C8B-B14F-4D97-AF65-F5344CB8AC3E}">
        <p14:creationId xmlns:p14="http://schemas.microsoft.com/office/powerpoint/2010/main" val="302066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18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Shearston, Jenni A.</dc:creator>
  <cp:lastModifiedBy>Shearston, Jenni A.</cp:lastModifiedBy>
  <cp:revision>5</cp:revision>
  <dcterms:created xsi:type="dcterms:W3CDTF">2023-04-07T19:23:10Z</dcterms:created>
  <dcterms:modified xsi:type="dcterms:W3CDTF">2023-08-07T19:51:39Z</dcterms:modified>
</cp:coreProperties>
</file>